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2B12-5E0B-44DD-AC44-2BB1C0B99F3D}" type="datetimeFigureOut">
              <a:rPr lang="es-ES" smtClean="0"/>
              <a:t>14/10/2013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1D06-D664-459A-8035-2024AAFF2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26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62B12-5E0B-44DD-AC44-2BB1C0B99F3D}" type="datetimeFigureOut">
              <a:rPr lang="es-ES" smtClean="0"/>
              <a:t>14/10/2013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A1D06-D664-459A-8035-2024AAFF2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75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altLang="es-ES" smtClean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53709"/>
      </p:ext>
    </p:extLst>
  </p:cSld>
  <p:clrMapOvr>
    <a:masterClrMapping/>
  </p:clrMapOvr>
  <p:transition spd="slow" advClick="0"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07162"/>
      </p:ext>
    </p:extLst>
  </p:cSld>
  <p:clrMapOvr>
    <a:masterClrMapping/>
  </p:clrMapOvr>
  <p:transition spd="slow" advTm="5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29815"/>
      </p:ext>
    </p:extLst>
  </p:cSld>
  <p:clrMapOvr>
    <a:masterClrMapping/>
  </p:clrMapOvr>
  <p:transition spd="slow" advTm="5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06982"/>
      </p:ext>
    </p:extLst>
  </p:cSld>
  <p:clrMapOvr>
    <a:masterClrMapping/>
  </p:clrMapOvr>
  <p:transition spd="slow" advTm="5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90673"/>
      </p:ext>
    </p:extLst>
  </p:cSld>
  <p:clrMapOvr>
    <a:masterClrMapping/>
  </p:clrMapOvr>
  <p:transition spd="slow" advTm="5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01951"/>
      </p:ext>
    </p:extLst>
  </p:cSld>
  <p:clrMapOvr>
    <a:masterClrMapping/>
  </p:clrMapOvr>
  <p:transition spd="slow" advTm="5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07145"/>
      </p:ext>
    </p:extLst>
  </p:cSld>
  <p:clrMapOvr>
    <a:masterClrMapping/>
  </p:clrMapOvr>
  <p:transition spd="slow" advTm="5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4911"/>
      </p:ext>
    </p:extLst>
  </p:cSld>
  <p:clrMapOvr>
    <a:masterClrMapping/>
  </p:clrMapOvr>
  <p:transition spd="slow" advTm="5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altLang="es-ES" smtClean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2934"/>
      </p:ext>
    </p:extLst>
  </p:cSld>
  <p:clrMapOvr>
    <a:masterClrMapping/>
  </p:clrMapOvr>
  <p:transition spd="slow" advTm="5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18718"/>
      </p:ext>
    </p:extLst>
  </p:cSld>
  <p:clrMapOvr>
    <a:masterClrMapping/>
  </p:clrMapOvr>
  <p:transition spd="slow" advTm="500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97475"/>
      </p:ext>
    </p:extLst>
  </p:cSld>
  <p:clrMapOvr>
    <a:masterClrMapping/>
  </p:clrMapOvr>
  <p:transition spd="slow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01710"/>
      </p:ext>
    </p:extLst>
  </p:cSld>
  <p:clrMapOvr>
    <a:masterClrMapping/>
  </p:clrMapOvr>
  <p:transition spd="slow" advTm="50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88463"/>
      </p:ext>
    </p:extLst>
  </p:cSld>
  <p:clrMapOvr>
    <a:masterClrMapping/>
  </p:clrMapOvr>
  <p:transition spd="slow" advTm="500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altLang="es-ES" smtClean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62818"/>
      </p:ext>
    </p:extLst>
  </p:cSld>
  <p:clrMapOvr>
    <a:masterClrMapping/>
  </p:clrMapOvr>
  <p:transition spd="slow" advTm="5000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157"/>
      </p:ext>
    </p:extLst>
  </p:cSld>
  <p:clrMapOvr>
    <a:masterClrMapping/>
  </p:clrMapOvr>
  <p:transition spd="slow" advTm="5000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30904"/>
      </p:ext>
    </p:extLst>
  </p:cSld>
  <p:clrMapOvr>
    <a:masterClrMapping/>
  </p:clrMapOvr>
  <p:transition spd="slow" advTm="5000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37791"/>
      </p:ext>
    </p:extLst>
  </p:cSld>
  <p:clrMapOvr>
    <a:masterClrMapping/>
  </p:clrMapOvr>
  <p:transition spd="slow" advTm="500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6655"/>
      </p:ext>
    </p:extLst>
  </p:cSld>
  <p:clrMapOvr>
    <a:masterClrMapping/>
  </p:clrMapOvr>
  <p:transition spd="slow" advTm="5000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03292"/>
      </p:ext>
    </p:extLst>
  </p:cSld>
  <p:clrMapOvr>
    <a:masterClrMapping/>
  </p:clrMapOvr>
  <p:transition spd="slow" advTm="5000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63803"/>
      </p:ext>
    </p:extLst>
  </p:cSld>
  <p:clrMapOvr>
    <a:masterClrMapping/>
  </p:clrMapOvr>
  <p:transition spd="slow" advTm="8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19556"/>
      </p:ext>
    </p:extLst>
  </p:cSld>
  <p:clrMapOvr>
    <a:masterClrMapping/>
  </p:clrMapOvr>
  <p:transition spd="slow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95322"/>
      </p:ext>
    </p:extLst>
  </p:cSld>
  <p:clrMapOvr>
    <a:masterClrMapping/>
  </p:clrMapOvr>
  <p:transition spd="slow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21886"/>
      </p:ext>
    </p:extLst>
  </p:cSld>
  <p:clrMapOvr>
    <a:masterClrMapping/>
  </p:clrMapOvr>
  <p:transition spd="slow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147"/>
      </p:ext>
    </p:extLst>
  </p:cSld>
  <p:clrMapOvr>
    <a:masterClrMapping/>
  </p:clrMapOvr>
  <p:transition spd="slow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27158"/>
      </p:ext>
    </p:extLst>
  </p:cSld>
  <p:clrMapOvr>
    <a:masterClrMapping/>
  </p:clrMapOvr>
  <p:transition spd="slow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63742"/>
      </p:ext>
    </p:extLst>
  </p:cSld>
  <p:clrMapOvr>
    <a:masterClrMapping/>
  </p:clrMapOvr>
  <p:transition spd="slow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29859"/>
      </p:ext>
    </p:extLst>
  </p:cSld>
  <p:clrMapOvr>
    <a:masterClrMapping/>
  </p:clrMapOvr>
  <p:transition spd="slow" advTm="5000">
    <p:random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celia</dc:creator>
  <cp:lastModifiedBy>celia</cp:lastModifiedBy>
  <cp:revision>1</cp:revision>
  <dcterms:created xsi:type="dcterms:W3CDTF">2013-10-14T15:50:29Z</dcterms:created>
  <dcterms:modified xsi:type="dcterms:W3CDTF">2013-10-14T15:50:29Z</dcterms:modified>
</cp:coreProperties>
</file>